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DCD61-0A3F-D2B9-5A59-839C0832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CC02C39-87D6-80F9-FEAE-5CF422A2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A57C-E37B-49B1-BB25-5BEBD3C67996}" type="datetimeFigureOut">
              <a:rPr lang="nl-NL" smtClean="0"/>
              <a:t>14-1-2026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5C45AA5-C924-AAB6-F67B-B1EF1ACFA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DF48456-B63A-E38C-903A-5461FC7A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87EC-6E09-4061-B774-65799A990F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14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FD8A540-EF5B-34FA-F6DF-CA528726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5AF682F-5672-3176-4176-160BFFBED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52A32C-6D44-2C8B-E5D0-BD857CBAB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EA57C-E37B-49B1-BB25-5BEBD3C67996}" type="datetimeFigureOut">
              <a:rPr lang="nl-NL" smtClean="0"/>
              <a:t>14-1-2026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C14D80-3455-4D68-9D14-934D8C672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4C03B9-71A1-A085-116C-7FA78109C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C87EC-6E09-4061-B774-65799A990F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09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81489A6-DBD2-D664-45A0-0CDB4498C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D8FC5DB-26DC-D41B-828F-7AC200217D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8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C4A36EF-141A-9CD3-F6EC-32DAE8847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1790EBD-28E7-53CC-8787-D03C318060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44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34B84E4-E457-3F3B-7870-3A6924E3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1B534F9-3725-BC5D-AD52-11F6FB7ECA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31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3390D0B-814B-5E85-8815-DD20EEEEB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04F6CF5-AFFF-4634-520D-147C1EA1A7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16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6AE41A0-768A-25C7-379A-2DD28E483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E858B36-A18A-CA9F-13A6-90A6B42636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87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C9962AE-A784-19A0-D915-2EEC53BD8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BA2C66F-1851-6E6E-7356-CBC84C7AF4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82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F600272-83D6-5D0D-8D9C-03804FD8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38A521A-CDFB-5065-0D38-DDE8F71D56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57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139F55B-A9D2-108B-F16A-E30B0B29A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EBBE18E-2FAB-4B41-6878-AE3A06355F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06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E47FDA1-1C6F-72A6-0E75-01FF1C01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D046812-5839-2C9E-87AF-83DA2CDA24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83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94D35B7-AA93-F34A-26F2-B140FB7BB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4D7FF6F-358A-CE55-54F5-14A83D863B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52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C4A98EA-3AF7-522E-9BFD-2B969859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36EB272-3FA1-FA5B-41EE-090CAEB20D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0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DCA0A93-7E73-DAD2-FB49-B8F7674E8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674EA13-810F-791E-CBB2-254AB879B4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29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4312E93-7FF4-F7F8-A9A8-F0A8C73F5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E7F0732-CDC2-7FD2-1CD5-6CB7AA1971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14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DD00EF8-425B-0C33-913C-BF15C3A34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7DD9439-BB0E-E4D8-D3AD-8A1A52F484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58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49DECE2-FAEB-E7D5-3E86-3E2421D9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9875539-FA7B-EBF8-C1DD-186777541F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26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9C65D0B-51E9-B9D2-291B-F3D97C32B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7BBF375-1998-1C5A-3042-DB92A3C041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46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6C3403F-8904-1224-583E-0D8CD4FF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C42FC6C-EDA7-52B4-25D5-F068A1DB04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30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15CBEC3-DFE0-9DB0-C5D7-DE5AC7096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2D32933-D466-C7A6-A124-85C3048730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9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84E68F0-3BFA-F9AD-75FD-0D93E29E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B4E4A5E-3388-689F-65D8-9BABF24A31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3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6D04E29-8A21-2882-1090-30C6BBA7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D7BCB0C-B480-1487-0B0E-EED975A3DD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3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6A9167F-CCB3-0291-C4CE-F4C12A088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6EDA5A0-3AEA-210B-4FD0-ED01D11B4E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20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75AE0B3-4F98-25B7-2CC0-25783C616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A60CEC3-79EF-B50E-1F40-7318B9DD25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72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96C8D3F-2AEF-1BCC-8AC7-92143C40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0E5CD34-9D6D-8521-98C0-BEF856A434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96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64C031C-2435-273E-8E7F-D6FB5B16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54E91A1-C232-CAFF-483C-C91A70EE64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5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1DFFE24-2A6A-2EC0-CB54-6EFC22BBD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342C2D4-8E92-D627-7245-C75843630F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239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2026-01-14T17:25:17Z</dcterms:created>
  <dcterms:modified xsi:type="dcterms:W3CDTF">2026-01-14T17:25:17Z</dcterms:modified>
</cp:coreProperties>
</file>